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62" r:id="rId7"/>
    <p:sldId id="266" r:id="rId8"/>
    <p:sldId id="265" r:id="rId9"/>
    <p:sldId id="259" r:id="rId10"/>
    <p:sldId id="267" r:id="rId11"/>
    <p:sldId id="268" r:id="rId12"/>
    <p:sldId id="269" r:id="rId13"/>
    <p:sldId id="270" r:id="rId14"/>
    <p:sldId id="272" r:id="rId15"/>
    <p:sldId id="263" r:id="rId16"/>
    <p:sldId id="264" r:id="rId17"/>
    <p:sldId id="271" r:id="rId18"/>
    <p:sldId id="26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19/02/2024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19/02/2024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jpeg"/><Relationship Id="rId7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jpg"/><Relationship Id="rId4" Type="http://schemas.openxmlformats.org/officeDocument/2006/relationships/image" Target="../media/image5.jpe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B353C19-74C3-F286-B8B2-2E8615AAEDBD}"/>
              </a:ext>
            </a:extLst>
          </p:cNvPr>
          <p:cNvSpPr txBox="1"/>
          <p:nvPr/>
        </p:nvSpPr>
        <p:spPr>
          <a:xfrm>
            <a:off x="3484836" y="3244334"/>
            <a:ext cx="1734394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Repère XYZ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C195E6-E331-2CED-61AF-3BC674082B5B}"/>
              </a:ext>
            </a:extLst>
          </p:cNvPr>
          <p:cNvSpPr txBox="1"/>
          <p:nvPr/>
        </p:nvSpPr>
        <p:spPr>
          <a:xfrm>
            <a:off x="990600" y="3244334"/>
            <a:ext cx="15240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Géométrie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2B5D766-2DB4-1813-D603-17E759310404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514600" y="3429000"/>
            <a:ext cx="970236" cy="0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ube et plans - forum de maths - 559826">
            <a:extLst>
              <a:ext uri="{FF2B5EF4-FFF2-40B4-BE49-F238E27FC236}">
                <a16:creationId xmlns:a16="http://schemas.microsoft.com/office/drawing/2014/main" id="{CA516785-27C4-0E9A-2DE4-7BD7AC2A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89" y="1392801"/>
            <a:ext cx="4290539" cy="452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pérage dans le plan et dans l'espace — Wikipédia">
            <a:extLst>
              <a:ext uri="{FF2B5EF4-FFF2-40B4-BE49-F238E27FC236}">
                <a16:creationId xmlns:a16="http://schemas.microsoft.com/office/drawing/2014/main" id="{AC41EEA3-442D-18B9-2310-B16BEAAB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62" y="1543923"/>
            <a:ext cx="6373774" cy="53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AA6B842-3DA7-36E7-41D1-D44CFBDE94F4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6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C657D9-489C-177F-F155-A7C19DD02C04}"/>
              </a:ext>
            </a:extLst>
          </p:cNvPr>
          <p:cNvSpPr txBox="1"/>
          <p:nvPr/>
        </p:nvSpPr>
        <p:spPr>
          <a:xfrm>
            <a:off x="251925" y="3690882"/>
            <a:ext cx="1734394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Photométrie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448839-F7F5-5A89-009D-0417008B4BC1}"/>
              </a:ext>
            </a:extLst>
          </p:cNvPr>
          <p:cNvSpPr txBox="1"/>
          <p:nvPr/>
        </p:nvSpPr>
        <p:spPr>
          <a:xfrm>
            <a:off x="3563647" y="3690882"/>
            <a:ext cx="18288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Vecteurs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1B7F4-6E19-7ECA-F673-F14F668B85E9}"/>
              </a:ext>
            </a:extLst>
          </p:cNvPr>
          <p:cNvSpPr txBox="1"/>
          <p:nvPr/>
        </p:nvSpPr>
        <p:spPr>
          <a:xfrm>
            <a:off x="3563647" y="1563627"/>
            <a:ext cx="1828800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Luminosité / Niveau ombrage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605EB36-B8F9-7464-5A6F-46154D4712EF}"/>
              </a:ext>
            </a:extLst>
          </p:cNvPr>
          <p:cNvSpPr txBox="1"/>
          <p:nvPr/>
        </p:nvSpPr>
        <p:spPr>
          <a:xfrm>
            <a:off x="6959517" y="2481944"/>
            <a:ext cx="1524000" cy="92333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Report des formes et de la profondeur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0BCA86F-F1F2-9FB6-1006-3D754610114A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986319" y="3875548"/>
            <a:ext cx="1577328" cy="0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13FE141-9B4C-BD7E-F500-C7F8245AF2A5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392447" y="2943609"/>
            <a:ext cx="1567070" cy="931939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E5AE232-C486-4C02-B27B-E953EB75AC6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392447" y="1886793"/>
            <a:ext cx="1567070" cy="1056816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E27F12F-15B7-AE2E-73B6-34A1A82C7E6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4478047" y="2209958"/>
            <a:ext cx="0" cy="1480924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F408F5E-D99F-C2B2-34DD-67E1FA8793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28" name="Picture 4" descr="Grandeurs photométriques - E-book de la lumière - l'Agence culturelle  d'Alsace">
            <a:extLst>
              <a:ext uri="{FF2B5EF4-FFF2-40B4-BE49-F238E27FC236}">
                <a16:creationId xmlns:a16="http://schemas.microsoft.com/office/drawing/2014/main" id="{9B38833A-CBF8-E6BB-74F6-3A64FAAB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5" y="3866939"/>
            <a:ext cx="4471016" cy="26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1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27CEC9-EE04-C0F7-D1CB-E2FBBB03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159" y="1336936"/>
            <a:ext cx="6186147" cy="53237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2794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Mis en place logiciel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0DF67D3-C182-4809-866A-1E38FB3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3" name="Espace réservé du numéro de diapositive 4">
            <a:extLst>
              <a:ext uri="{FF2B5EF4-FFF2-40B4-BE49-F238E27FC236}">
                <a16:creationId xmlns:a16="http://schemas.microsoft.com/office/drawing/2014/main" id="{E1EFEA30-1A74-4C55-93EB-44D79AD372F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BE07C81-151F-47E3-AF75-FBC75062C0BD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F7475EC-4D97-4020-8FAB-209F435AF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5BD289B-8DD0-4464-B501-AB2FBEBC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CF3452F-D75C-40BF-9415-5F622268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FB5162E-0511-4FEF-81F3-B0F2CEF07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412C9E-5870-4031-9C9E-5EBE8FAE7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F6667B-440F-B9E1-439E-150731620ED0}"/>
              </a:ext>
            </a:extLst>
          </p:cNvPr>
          <p:cNvSpPr txBox="1"/>
          <p:nvPr/>
        </p:nvSpPr>
        <p:spPr>
          <a:xfrm>
            <a:off x="4240695" y="1656236"/>
            <a:ext cx="3710609" cy="461665"/>
          </a:xfrm>
          <a:prstGeom prst="rect">
            <a:avLst/>
          </a:prstGeom>
          <a:noFill/>
          <a:ln w="28575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Connexion Logiciel-Caméra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5B5836-5A67-7F57-C46B-5C29DB3C2A9B}"/>
              </a:ext>
            </a:extLst>
          </p:cNvPr>
          <p:cNvSpPr txBox="1"/>
          <p:nvPr/>
        </p:nvSpPr>
        <p:spPr>
          <a:xfrm>
            <a:off x="780372" y="3087037"/>
            <a:ext cx="1790550" cy="1200329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Bancher la caméra sur le même réseau que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21DCD4-75C6-ED89-9A82-459696A74153}"/>
              </a:ext>
            </a:extLst>
          </p:cNvPr>
          <p:cNvSpPr txBox="1"/>
          <p:nvPr/>
        </p:nvSpPr>
        <p:spPr>
          <a:xfrm>
            <a:off x="5314782" y="3070472"/>
            <a:ext cx="1562433" cy="1200329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Installer l’application Insight Explorer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76EC91-2EEE-EC7D-37F2-112B89A615E2}"/>
              </a:ext>
            </a:extLst>
          </p:cNvPr>
          <p:cNvSpPr txBox="1"/>
          <p:nvPr/>
        </p:nvSpPr>
        <p:spPr>
          <a:xfrm>
            <a:off x="9621078" y="3364035"/>
            <a:ext cx="1790550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Connexion caméra/logiciel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DA5F6E-1CF7-BB0C-9AC8-36408C94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48" y="1693289"/>
            <a:ext cx="4733925" cy="3657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AF9695-0EA4-6FF4-9846-6867D7FD3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53" y="1350389"/>
            <a:ext cx="3162300" cy="4343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BE6FB8-EA66-3107-DBF0-4B882AE39C7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2A43-87D2-A1EE-0CCD-A2E77BF1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552384-E078-F1EF-6953-2CB56231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48EB2C16-4EEC-8F6C-FE76-65F7DA5F86A3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F5C80E-269E-CE4A-58A8-3A5743955F2C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F4E9C2A4-08F8-6DB3-5200-17A67399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126357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Compréhension logiciel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6559AD-0925-81F0-8442-C17F29CC6641}"/>
              </a:ext>
            </a:extLst>
          </p:cNvPr>
          <p:cNvSpPr txBox="1"/>
          <p:nvPr/>
        </p:nvSpPr>
        <p:spPr>
          <a:xfrm>
            <a:off x="1219200" y="1786855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Différents modes sur le logiciel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B0DDCB5-5049-F043-BC28-AA35BFBD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9"/>
          <a:stretch/>
        </p:blipFill>
        <p:spPr bwMode="auto">
          <a:xfrm>
            <a:off x="6072582" y="1456925"/>
            <a:ext cx="2372139" cy="51799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9B3F16-664C-55F2-368F-EB7326A3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55A2F74-EB87-9571-AC7C-875AFFB3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DC98B4-719F-CB80-5F64-F52564D7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447262-0C6B-4EBB-6878-E8E238E3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5CE5C53-ADDD-6C77-FAAF-9D2F050A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EE47078-989D-E92D-B045-E58DC15B1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1" y="2322781"/>
            <a:ext cx="5731510" cy="182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362986-A170-B18B-554F-D5D88E4D3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068" y="538451"/>
            <a:ext cx="2676525" cy="24193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13A5C49-C29B-6AA3-B58D-0FC8085B16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4"/>
          <a:stretch/>
        </p:blipFill>
        <p:spPr>
          <a:xfrm>
            <a:off x="2463230" y="2285441"/>
            <a:ext cx="9723204" cy="264589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05D4A3B-B4BB-0C51-EEE6-E279B91762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62" y="2576584"/>
            <a:ext cx="5629275" cy="1990725"/>
          </a:xfrm>
          <a:prstGeom prst="rect">
            <a:avLst/>
          </a:prstGeom>
        </p:spPr>
      </p:pic>
      <p:pic>
        <p:nvPicPr>
          <p:cNvPr id="24" name="Image 23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40606594-542E-314E-31B7-06E96D2903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44" r="54891"/>
          <a:stretch/>
        </p:blipFill>
        <p:spPr>
          <a:xfrm>
            <a:off x="6098123" y="4790940"/>
            <a:ext cx="5499652" cy="158101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23D5CAD-56DC-7A7E-42B5-AC9984C2D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5" r="61631"/>
          <a:stretch/>
        </p:blipFill>
        <p:spPr>
          <a:xfrm>
            <a:off x="1277694" y="4257403"/>
            <a:ext cx="4678017" cy="142253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DB5064-F857-FB3E-9FC3-6F8258DE96D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CDC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Définition architecture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096EDB-79ED-0650-5235-AEFB9529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1529577"/>
            <a:ext cx="9869714" cy="3747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B40DC6-8A52-A521-BAE8-6740C0A52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721" r="72025" b="19393"/>
          <a:stretch/>
        </p:blipFill>
        <p:spPr>
          <a:xfrm>
            <a:off x="1161143" y="3500438"/>
            <a:ext cx="2776118" cy="1038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443886" y="2867886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9102 -0.0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780372" y="517525"/>
            <a:ext cx="3867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A50B14-A1E9-48F0-E1DA-7D92FCCE0263}"/>
              </a:ext>
            </a:extLst>
          </p:cNvPr>
          <p:cNvSpPr txBox="1"/>
          <p:nvPr/>
        </p:nvSpPr>
        <p:spPr>
          <a:xfrm>
            <a:off x="780372" y="2644170"/>
            <a:ext cx="3057929" cy="156966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BE8C47"/>
                </a:solidFill>
                <a:latin typeface="Algerian" panose="04020705040A02060702" pitchFamily="82" charset="0"/>
              </a:rPr>
              <a:t>Diagramme de séquence personnel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62FDDF-03F6-9689-C45F-8296A62B3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8" y="177477"/>
            <a:ext cx="7371200" cy="3826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BA07D-2B73-13C7-261D-C9CEE7789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97" y="2042256"/>
            <a:ext cx="6973954" cy="45239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D1F7BD-E0B5-29D1-B4D9-5188A65F7E34}"/>
              </a:ext>
            </a:extLst>
          </p:cNvPr>
          <p:cNvSpPr txBox="1"/>
          <p:nvPr/>
        </p:nvSpPr>
        <p:spPr>
          <a:xfrm>
            <a:off x="2266122" y="4765527"/>
            <a:ext cx="247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recette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AA428A-0E53-67AF-4D90-5157F16646E9}"/>
              </a:ext>
            </a:extLst>
          </p:cNvPr>
          <p:cNvSpPr txBox="1"/>
          <p:nvPr/>
        </p:nvSpPr>
        <p:spPr>
          <a:xfrm>
            <a:off x="7063409" y="71561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Objet détecter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28C192-48A0-ECB3-577A-00E9D0A2D7E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1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140</Words>
  <Application>Microsoft Office PowerPoint</Application>
  <PresentationFormat>Grand écran</PresentationFormat>
  <Paragraphs>67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Présentation de l’organisation</vt:lpstr>
      <vt:lpstr>Répartition des tâches</vt:lpstr>
      <vt:lpstr>Analyse CDC</vt:lpstr>
      <vt:lpstr>Définition architecture</vt:lpstr>
      <vt:lpstr>Partie individuelle</vt:lpstr>
      <vt:lpstr>Présentation PowerPoint</vt:lpstr>
      <vt:lpstr>Présentation PowerPoint</vt:lpstr>
      <vt:lpstr>Présentation PowerPoint</vt:lpstr>
      <vt:lpstr>Présentation des solutions</vt:lpstr>
      <vt:lpstr>Mis en place logiciel</vt:lpstr>
      <vt:lpstr>Compréhension logiciel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Timothee LELIEVRE</cp:lastModifiedBy>
  <cp:revision>54</cp:revision>
  <dcterms:created xsi:type="dcterms:W3CDTF">2023-01-03T13:46:36Z</dcterms:created>
  <dcterms:modified xsi:type="dcterms:W3CDTF">2024-02-19T10:11:17Z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